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5148845" y="2290568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FWK2642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的出光效率更高，中心光强更强，为远距离投光照明提供一个完美的解决方案。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 descr="FWK2642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332740"/>
            <a:ext cx="2486025" cy="22332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FWK2642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16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RGBW(W:3000K/4000K/5000K)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>
                          <a:sym typeface="+mn-ea"/>
                        </a:rPr>
                        <a:t>7°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</a:t>
                      </a:r>
                      <a:r>
                        <a:rPr lang="zh-CN" altLang="en-US" sz="1000" dirty="0" smtClean="0">
                          <a:sym typeface="+mn-ea"/>
                        </a:rPr>
                        <a:t>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16.6KG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912" y="1124744"/>
            <a:ext cx="4041516" cy="2592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57073" y="4270144"/>
            <a:ext cx="1783715" cy="85534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382522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70" y="4270144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27584" y="5172265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ac523a5-f62c-41ae-afea-2c9be4aa11fb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95</cp:revision>
  <dcterms:created xsi:type="dcterms:W3CDTF">2015-05-19T08:03:00Z</dcterms:created>
  <dcterms:modified xsi:type="dcterms:W3CDTF">2023-09-27T09:01:47Z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